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
  </p:notesMasterIdLst>
  <p:sldIdLst>
    <p:sldId id="256" r:id="rId2"/>
    <p:sldId id="384" r:id="rId3"/>
    <p:sldId id="386" r:id="rId4"/>
    <p:sldId id="385" r:id="rId5"/>
    <p:sldId id="364"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7E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varScale="1">
        <p:scale>
          <a:sx n="81" d="100"/>
          <a:sy n="81" d="100"/>
        </p:scale>
        <p:origin x="114" y="52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Yettica-Paulson" userId="274e22ea382c2c61" providerId="LiveId" clId="{87D9AE3B-D7A6-47AE-924E-CA865E6EF330}"/>
    <pc:docChg chg="delSld">
      <pc:chgData name="Mark Yettica-Paulson" userId="274e22ea382c2c61" providerId="LiveId" clId="{87D9AE3B-D7A6-47AE-924E-CA865E6EF330}" dt="2026-07-22T01:42:42.979" v="6" actId="47"/>
      <pc:docMkLst>
        <pc:docMk/>
      </pc:docMkLst>
      <pc:sldChg chg="del">
        <pc:chgData name="Mark Yettica-Paulson" userId="274e22ea382c2c61" providerId="LiveId" clId="{87D9AE3B-D7A6-47AE-924E-CA865E6EF330}" dt="2026-07-22T01:42:34.606" v="0" actId="47"/>
        <pc:sldMkLst>
          <pc:docMk/>
          <pc:sldMk cId="1408955460" sldId="295"/>
        </pc:sldMkLst>
      </pc:sldChg>
      <pc:sldChg chg="del">
        <pc:chgData name="Mark Yettica-Paulson" userId="274e22ea382c2c61" providerId="LiveId" clId="{87D9AE3B-D7A6-47AE-924E-CA865E6EF330}" dt="2026-07-22T01:42:37.556" v="1" actId="47"/>
        <pc:sldMkLst>
          <pc:docMk/>
          <pc:sldMk cId="2638769567" sldId="350"/>
        </pc:sldMkLst>
      </pc:sldChg>
      <pc:sldChg chg="del">
        <pc:chgData name="Mark Yettica-Paulson" userId="274e22ea382c2c61" providerId="LiveId" clId="{87D9AE3B-D7A6-47AE-924E-CA865E6EF330}" dt="2026-07-22T01:42:40.010" v="2" actId="47"/>
        <pc:sldMkLst>
          <pc:docMk/>
          <pc:sldMk cId="3521706200" sldId="379"/>
        </pc:sldMkLst>
      </pc:sldChg>
      <pc:sldChg chg="del">
        <pc:chgData name="Mark Yettica-Paulson" userId="274e22ea382c2c61" providerId="LiveId" clId="{87D9AE3B-D7A6-47AE-924E-CA865E6EF330}" dt="2026-07-22T01:42:40.915" v="3" actId="47"/>
        <pc:sldMkLst>
          <pc:docMk/>
          <pc:sldMk cId="92477759" sldId="380"/>
        </pc:sldMkLst>
      </pc:sldChg>
      <pc:sldChg chg="del">
        <pc:chgData name="Mark Yettica-Paulson" userId="274e22ea382c2c61" providerId="LiveId" clId="{87D9AE3B-D7A6-47AE-924E-CA865E6EF330}" dt="2026-07-22T01:42:41.460" v="4" actId="47"/>
        <pc:sldMkLst>
          <pc:docMk/>
          <pc:sldMk cId="2312991102" sldId="381"/>
        </pc:sldMkLst>
      </pc:sldChg>
      <pc:sldChg chg="del">
        <pc:chgData name="Mark Yettica-Paulson" userId="274e22ea382c2c61" providerId="LiveId" clId="{87D9AE3B-D7A6-47AE-924E-CA865E6EF330}" dt="2026-07-22T01:42:41.868" v="5" actId="47"/>
        <pc:sldMkLst>
          <pc:docMk/>
          <pc:sldMk cId="1147614748" sldId="382"/>
        </pc:sldMkLst>
      </pc:sldChg>
      <pc:sldChg chg="del">
        <pc:chgData name="Mark Yettica-Paulson" userId="274e22ea382c2c61" providerId="LiveId" clId="{87D9AE3B-D7A6-47AE-924E-CA865E6EF330}" dt="2026-07-22T01:42:42.979" v="6" actId="47"/>
        <pc:sldMkLst>
          <pc:docMk/>
          <pc:sldMk cId="3145246227" sldId="383"/>
        </pc:sldMkLst>
      </pc:sldChg>
      <pc:sldMasterChg chg="delSldLayout">
        <pc:chgData name="Mark Yettica-Paulson" userId="274e22ea382c2c61" providerId="LiveId" clId="{87D9AE3B-D7A6-47AE-924E-CA865E6EF330}" dt="2026-07-22T01:42:34.606" v="0" actId="47"/>
        <pc:sldMasterMkLst>
          <pc:docMk/>
          <pc:sldMasterMk cId="0" sldId="2147483648"/>
        </pc:sldMasterMkLst>
        <pc:sldLayoutChg chg="del">
          <pc:chgData name="Mark Yettica-Paulson" userId="274e22ea382c2c61" providerId="LiveId" clId="{87D9AE3B-D7A6-47AE-924E-CA865E6EF330}" dt="2026-07-22T01:42:34.606" v="0" actId="47"/>
          <pc:sldLayoutMkLst>
            <pc:docMk/>
            <pc:sldMasterMk cId="0" sldId="2147483648"/>
            <pc:sldLayoutMk cId="4273827548"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496046-FE53-4393-9930-9BCCAA3D0B8E}" type="datetimeFigureOut">
              <a:rPr lang="en-AU" smtClean="0"/>
              <a:t>20/07/2026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AA407F-610F-4D6B-8282-4AE4B9E35A63}" type="slidenum">
              <a:rPr lang="en-AU" smtClean="0"/>
              <a:t>‹#›</a:t>
            </a:fld>
            <a:endParaRPr lang="en-AU"/>
          </a:p>
        </p:txBody>
      </p:sp>
    </p:spTree>
    <p:extLst>
      <p:ext uri="{BB962C8B-B14F-4D97-AF65-F5344CB8AC3E}">
        <p14:creationId xmlns:p14="http://schemas.microsoft.com/office/powerpoint/2010/main" val="1692665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GB"/>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GB"/>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GB"/>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GB"/>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7/20/2026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7/20/2026</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Rectangle 1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solidFill>
            <a:srgbClr val="6C615C"/>
          </a:soli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7908" y="783371"/>
            <a:ext cx="10616184" cy="4553712"/>
          </a:xfrm>
          <a:prstGeom prst="rect">
            <a:avLst/>
          </a:prstGeom>
          <a:gradFill>
            <a:gsLst>
              <a:gs pos="0">
                <a:schemeClr val="tx2"/>
              </a:gs>
              <a:gs pos="100000">
                <a:schemeClr val="tx2">
                  <a:lumMod val="90000"/>
                </a:schemeClr>
              </a:gs>
            </a:gsLst>
            <a:lin ang="16200000" scaled="0"/>
          </a:gradFill>
          <a:ln w="34925" cmpd="sng">
            <a:solidFill>
              <a:srgbClr val="DFDBD5"/>
            </a:solidFill>
            <a:miter lim="800000"/>
          </a:ln>
          <a:effectLst>
            <a:innerShdw blurRad="63500" dist="88900" dir="14100000">
              <a:srgbClr val="000000">
                <a:alpha val="30000"/>
              </a:srgbClr>
            </a:innerShdw>
          </a:effectLst>
          <a:scene3d>
            <a:camera prst="orthographicFront"/>
            <a:lightRig rig="threePt" dir="t"/>
          </a:scene3d>
          <a:sp3d prstMaterial="matte">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solidFill>
            <a:schemeClr val="tx2"/>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3493A0-47E9-E517-ACBC-9EF1CCC3DB16}"/>
              </a:ext>
            </a:extLst>
          </p:cNvPr>
          <p:cNvSpPr>
            <a:spLocks noGrp="1"/>
          </p:cNvSpPr>
          <p:nvPr>
            <p:ph type="ctrTitle"/>
          </p:nvPr>
        </p:nvSpPr>
        <p:spPr>
          <a:xfrm>
            <a:off x="1557071" y="1584553"/>
            <a:ext cx="9099255" cy="2107554"/>
          </a:xfrm>
        </p:spPr>
        <p:txBody>
          <a:bodyPr anchor="ctr">
            <a:normAutofit/>
          </a:bodyPr>
          <a:lstStyle/>
          <a:p>
            <a:r>
              <a:rPr lang="en-AU" sz="4800" dirty="0">
                <a:solidFill>
                  <a:schemeClr val="bg2"/>
                </a:solidFill>
              </a:rPr>
              <a:t>Eagle, ant and emu</a:t>
            </a:r>
          </a:p>
        </p:txBody>
      </p:sp>
      <p:sp>
        <p:nvSpPr>
          <p:cNvPr id="3" name="Subtitle 2">
            <a:extLst>
              <a:ext uri="{FF2B5EF4-FFF2-40B4-BE49-F238E27FC236}">
                <a16:creationId xmlns:a16="http://schemas.microsoft.com/office/drawing/2014/main" id="{53C730FF-7535-2491-6D84-00B0E2CBC71B}"/>
              </a:ext>
            </a:extLst>
          </p:cNvPr>
          <p:cNvSpPr>
            <a:spLocks noGrp="1"/>
          </p:cNvSpPr>
          <p:nvPr>
            <p:ph type="subTitle" idx="1"/>
          </p:nvPr>
        </p:nvSpPr>
        <p:spPr>
          <a:xfrm>
            <a:off x="1535372" y="3692108"/>
            <a:ext cx="9120954" cy="1185500"/>
          </a:xfrm>
        </p:spPr>
        <p:txBody>
          <a:bodyPr>
            <a:normAutofit/>
          </a:bodyPr>
          <a:lstStyle/>
          <a:p>
            <a:pPr>
              <a:lnSpc>
                <a:spcPct val="110000"/>
              </a:lnSpc>
            </a:pPr>
            <a:endParaRPr lang="en-AU" sz="1300" dirty="0">
              <a:solidFill>
                <a:schemeClr val="accent1"/>
              </a:solidFill>
            </a:endParaRPr>
          </a:p>
          <a:p>
            <a:pPr>
              <a:lnSpc>
                <a:spcPct val="110000"/>
              </a:lnSpc>
            </a:pPr>
            <a:r>
              <a:rPr lang="en-AU" sz="1300" dirty="0">
                <a:solidFill>
                  <a:schemeClr val="accent1"/>
                </a:solidFill>
              </a:rPr>
              <a:t>Mark Yettica-Paulson</a:t>
            </a:r>
          </a:p>
          <a:p>
            <a:pPr>
              <a:lnSpc>
                <a:spcPct val="110000"/>
              </a:lnSpc>
            </a:pPr>
            <a:r>
              <a:rPr lang="en-AU" sz="1300" dirty="0">
                <a:solidFill>
                  <a:schemeClr val="accent1"/>
                </a:solidFill>
              </a:rPr>
              <a:t>2026</a:t>
            </a:r>
          </a:p>
        </p:txBody>
      </p:sp>
      <p:cxnSp>
        <p:nvCxnSpPr>
          <p:cNvPr id="18" name="Straight Connector 17">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4554073B-2E31-4E11-95E9-80B425A43A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pic>
        <p:nvPicPr>
          <p:cNvPr id="5" name="Picture 4" descr="A black background with a black square&#10;&#10;AI-generated content may be incorrect.">
            <a:extLst>
              <a:ext uri="{FF2B5EF4-FFF2-40B4-BE49-F238E27FC236}">
                <a16:creationId xmlns:a16="http://schemas.microsoft.com/office/drawing/2014/main" id="{1E507546-464C-22AB-DF6C-C340F98F58FF}"/>
              </a:ext>
            </a:extLst>
          </p:cNvPr>
          <p:cNvPicPr>
            <a:picLocks noChangeAspect="1"/>
          </p:cNvPicPr>
          <p:nvPr/>
        </p:nvPicPr>
        <p:blipFill>
          <a:blip r:embed="rId3"/>
          <a:stretch>
            <a:fillRect/>
          </a:stretch>
        </p:blipFill>
        <p:spPr>
          <a:xfrm>
            <a:off x="86239" y="6141642"/>
            <a:ext cx="701669" cy="716358"/>
          </a:xfrm>
          <a:prstGeom prst="rect">
            <a:avLst/>
          </a:prstGeom>
        </p:spPr>
      </p:pic>
    </p:spTree>
    <p:extLst>
      <p:ext uri="{BB962C8B-B14F-4D97-AF65-F5344CB8AC3E}">
        <p14:creationId xmlns:p14="http://schemas.microsoft.com/office/powerpoint/2010/main" val="12344447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7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E026F-172E-08E5-F5A7-6BAE24534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3B2AF-E3D1-ED79-5053-0FAB84791D70}"/>
              </a:ext>
            </a:extLst>
          </p:cNvPr>
          <p:cNvSpPr>
            <a:spLocks noGrp="1"/>
          </p:cNvSpPr>
          <p:nvPr>
            <p:ph type="title"/>
          </p:nvPr>
        </p:nvSpPr>
        <p:spPr/>
        <p:txBody>
          <a:bodyPr/>
          <a:lstStyle/>
          <a:p>
            <a:endParaRPr lang="en-AU"/>
          </a:p>
        </p:txBody>
      </p:sp>
      <p:pic>
        <p:nvPicPr>
          <p:cNvPr id="4" name="Picture 3" descr="A black background with a black square&#10;&#10;AI-generated content may be incorrect.">
            <a:extLst>
              <a:ext uri="{FF2B5EF4-FFF2-40B4-BE49-F238E27FC236}">
                <a16:creationId xmlns:a16="http://schemas.microsoft.com/office/drawing/2014/main" id="{C4221869-E56C-4023-98BB-7154A80804F9}"/>
              </a:ext>
            </a:extLst>
          </p:cNvPr>
          <p:cNvPicPr>
            <a:picLocks noChangeAspect="1"/>
          </p:cNvPicPr>
          <p:nvPr/>
        </p:nvPicPr>
        <p:blipFill>
          <a:blip r:embed="rId2"/>
          <a:stretch>
            <a:fillRect/>
          </a:stretch>
        </p:blipFill>
        <p:spPr>
          <a:xfrm>
            <a:off x="86239" y="6141642"/>
            <a:ext cx="701669" cy="716358"/>
          </a:xfrm>
          <a:prstGeom prst="rect">
            <a:avLst/>
          </a:prstGeom>
        </p:spPr>
      </p:pic>
      <p:pic>
        <p:nvPicPr>
          <p:cNvPr id="10" name="Content Placeholder 9" descr="The image depicts a diagram illustrating the distinct perspectives of an eagle, an ant, and an emu, symbolizing their unique abilities to perceive the world, with the eagle able to zoom in, the ant focusing on the ground, and the emu observing from a distance.&#10;&#10;AI-generated content may be incorrect.">
            <a:extLst>
              <a:ext uri="{FF2B5EF4-FFF2-40B4-BE49-F238E27FC236}">
                <a16:creationId xmlns:a16="http://schemas.microsoft.com/office/drawing/2014/main" id="{C59237F8-89AD-C5E2-7E04-07C7CF5D12D5}"/>
              </a:ext>
            </a:extLst>
          </p:cNvPr>
          <p:cNvPicPr>
            <a:picLocks noGrp="1" noChangeAspect="1"/>
          </p:cNvPicPr>
          <p:nvPr>
            <p:ph idx="1"/>
          </p:nvPr>
        </p:nvPicPr>
        <p:blipFill>
          <a:blip r:embed="rId3"/>
          <a:stretch>
            <a:fillRect/>
          </a:stretch>
        </p:blipFill>
        <p:spPr>
          <a:xfrm>
            <a:off x="3685309" y="19102"/>
            <a:ext cx="4821382" cy="6819796"/>
          </a:xfrm>
          <a:prstGeom prst="rect">
            <a:avLst/>
          </a:prstGeom>
        </p:spPr>
      </p:pic>
    </p:spTree>
    <p:extLst>
      <p:ext uri="{BB962C8B-B14F-4D97-AF65-F5344CB8AC3E}">
        <p14:creationId xmlns:p14="http://schemas.microsoft.com/office/powerpoint/2010/main" val="1640245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44B3E-8277-E513-6CA1-B86D17ADC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B908AE-90B1-B33A-AB33-E08ADF668CD2}"/>
              </a:ext>
            </a:extLst>
          </p:cNvPr>
          <p:cNvSpPr>
            <a:spLocks noGrp="1"/>
          </p:cNvSpPr>
          <p:nvPr>
            <p:ph type="title"/>
          </p:nvPr>
        </p:nvSpPr>
        <p:spPr/>
        <p:txBody>
          <a:bodyPr/>
          <a:lstStyle/>
          <a:p>
            <a:endParaRPr lang="en-AU"/>
          </a:p>
        </p:txBody>
      </p:sp>
      <p:pic>
        <p:nvPicPr>
          <p:cNvPr id="4" name="Picture 3" descr="A black background with a black square&#10;&#10;AI-generated content may be incorrect.">
            <a:extLst>
              <a:ext uri="{FF2B5EF4-FFF2-40B4-BE49-F238E27FC236}">
                <a16:creationId xmlns:a16="http://schemas.microsoft.com/office/drawing/2014/main" id="{4FF3CFCC-8C35-BB45-B4FA-A804E0FCB17C}"/>
              </a:ext>
            </a:extLst>
          </p:cNvPr>
          <p:cNvPicPr>
            <a:picLocks noChangeAspect="1"/>
          </p:cNvPicPr>
          <p:nvPr/>
        </p:nvPicPr>
        <p:blipFill>
          <a:blip r:embed="rId2"/>
          <a:stretch>
            <a:fillRect/>
          </a:stretch>
        </p:blipFill>
        <p:spPr>
          <a:xfrm>
            <a:off x="86239" y="6141642"/>
            <a:ext cx="701669" cy="716358"/>
          </a:xfrm>
          <a:prstGeom prst="rect">
            <a:avLst/>
          </a:prstGeom>
        </p:spPr>
      </p:pic>
      <p:pic>
        <p:nvPicPr>
          <p:cNvPr id="5" name="Content Placeholder 4">
            <a:extLst>
              <a:ext uri="{FF2B5EF4-FFF2-40B4-BE49-F238E27FC236}">
                <a16:creationId xmlns:a16="http://schemas.microsoft.com/office/drawing/2014/main" id="{CDB69278-E7E0-92A7-A471-2F05A9850BDF}"/>
              </a:ext>
            </a:extLst>
          </p:cNvPr>
          <p:cNvPicPr>
            <a:picLocks noGrp="1" noChangeAspect="1"/>
          </p:cNvPicPr>
          <p:nvPr>
            <p:ph idx="1"/>
          </p:nvPr>
        </p:nvPicPr>
        <p:blipFill>
          <a:blip r:embed="rId3"/>
          <a:stretch>
            <a:fillRect/>
          </a:stretch>
        </p:blipFill>
        <p:spPr>
          <a:xfrm>
            <a:off x="1236180" y="-10392"/>
            <a:ext cx="9719640" cy="6868392"/>
          </a:xfrm>
          <a:prstGeom prst="rect">
            <a:avLst/>
          </a:prstGeom>
        </p:spPr>
      </p:pic>
    </p:spTree>
    <p:extLst>
      <p:ext uri="{BB962C8B-B14F-4D97-AF65-F5344CB8AC3E}">
        <p14:creationId xmlns:p14="http://schemas.microsoft.com/office/powerpoint/2010/main" val="532622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B06B3-546A-6E6F-CA32-344D630502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F2B17-89A3-E563-4BFD-F2F29670CCC0}"/>
              </a:ext>
            </a:extLst>
          </p:cNvPr>
          <p:cNvSpPr>
            <a:spLocks noGrp="1"/>
          </p:cNvSpPr>
          <p:nvPr>
            <p:ph type="title"/>
          </p:nvPr>
        </p:nvSpPr>
        <p:spPr/>
        <p:txBody>
          <a:bodyPr/>
          <a:lstStyle/>
          <a:p>
            <a:endParaRPr lang="en-AU"/>
          </a:p>
        </p:txBody>
      </p:sp>
      <p:pic>
        <p:nvPicPr>
          <p:cNvPr id="4" name="Picture 3" descr="A black background with a black square&#10;&#10;AI-generated content may be incorrect.">
            <a:extLst>
              <a:ext uri="{FF2B5EF4-FFF2-40B4-BE49-F238E27FC236}">
                <a16:creationId xmlns:a16="http://schemas.microsoft.com/office/drawing/2014/main" id="{D93361D9-AC1B-B44B-7F44-CEE1BB5CE2CC}"/>
              </a:ext>
            </a:extLst>
          </p:cNvPr>
          <p:cNvPicPr>
            <a:picLocks noChangeAspect="1"/>
          </p:cNvPicPr>
          <p:nvPr/>
        </p:nvPicPr>
        <p:blipFill>
          <a:blip r:embed="rId2"/>
          <a:stretch>
            <a:fillRect/>
          </a:stretch>
        </p:blipFill>
        <p:spPr>
          <a:xfrm>
            <a:off x="86239" y="6141642"/>
            <a:ext cx="701669" cy="716358"/>
          </a:xfrm>
          <a:prstGeom prst="rect">
            <a:avLst/>
          </a:prstGeom>
        </p:spPr>
      </p:pic>
      <p:pic>
        <p:nvPicPr>
          <p:cNvPr id="5" name="Content Placeholder 4" descr="The image depicts an eagle, ant, and emu, illustrating the concept of gaining perspective from different viewpoints, drawing from Indigenous Australian knowledge and Adaptive Leadership.&#10;&#10;AI-generated content may be incorrect.">
            <a:extLst>
              <a:ext uri="{FF2B5EF4-FFF2-40B4-BE49-F238E27FC236}">
                <a16:creationId xmlns:a16="http://schemas.microsoft.com/office/drawing/2014/main" id="{3A8ACFC9-0C02-0267-6A07-82511A2437AA}"/>
              </a:ext>
            </a:extLst>
          </p:cNvPr>
          <p:cNvPicPr>
            <a:picLocks noGrp="1" noChangeAspect="1"/>
          </p:cNvPicPr>
          <p:nvPr>
            <p:ph idx="1"/>
          </p:nvPr>
        </p:nvPicPr>
        <p:blipFill>
          <a:blip r:embed="rId3"/>
          <a:stretch>
            <a:fillRect/>
          </a:stretch>
        </p:blipFill>
        <p:spPr>
          <a:xfrm>
            <a:off x="1246571" y="4293"/>
            <a:ext cx="9698858" cy="6853707"/>
          </a:xfrm>
          <a:prstGeom prst="rect">
            <a:avLst/>
          </a:prstGeom>
        </p:spPr>
      </p:pic>
    </p:spTree>
    <p:extLst>
      <p:ext uri="{BB962C8B-B14F-4D97-AF65-F5344CB8AC3E}">
        <p14:creationId xmlns:p14="http://schemas.microsoft.com/office/powerpoint/2010/main" val="280853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1DE83-89EB-4EAB-80BE-0A4CFF19FBC2}"/>
              </a:ext>
            </a:extLst>
          </p:cNvPr>
          <p:cNvSpPr>
            <a:spLocks noGrp="1"/>
          </p:cNvSpPr>
          <p:nvPr>
            <p:ph type="title"/>
          </p:nvPr>
        </p:nvSpPr>
        <p:spPr/>
        <p:txBody>
          <a:bodyPr/>
          <a:lstStyle/>
          <a:p>
            <a:endParaRPr lang="en-AU"/>
          </a:p>
        </p:txBody>
      </p:sp>
    </p:spTree>
    <p:extLst>
      <p:ext uri="{BB962C8B-B14F-4D97-AF65-F5344CB8AC3E}">
        <p14:creationId xmlns:p14="http://schemas.microsoft.com/office/powerpoint/2010/main" val="85871487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TM10001114[[fn=Gallery]]</Template>
  <TotalTime>16554</TotalTime>
  <Words>8</Words>
  <Application>Microsoft Office PowerPoint</Application>
  <PresentationFormat>Widescreen</PresentationFormat>
  <Paragraphs>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Arial</vt:lpstr>
      <vt:lpstr>Rockwell</vt:lpstr>
      <vt:lpstr>Gallery</vt:lpstr>
      <vt:lpstr>Eagle, ant and emu</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Embracing Generational custodianship for shaping indigenous futures</dc:title>
  <dc:creator>Mark Yettica-Paulson</dc:creator>
  <cp:lastModifiedBy>Mark Yettica-Paulson</cp:lastModifiedBy>
  <cp:revision>6</cp:revision>
  <dcterms:created xsi:type="dcterms:W3CDTF">2025-10-11T07:56:26Z</dcterms:created>
  <dcterms:modified xsi:type="dcterms:W3CDTF">2026-07-22T01:42:43Z</dcterms:modified>
</cp:coreProperties>
</file>